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Arimo Bold" panose="020B0604020202020204" charset="0"/>
      <p:regular r:id="rId14"/>
    </p:embeddedFont>
    <p:embeddedFont>
      <p:font typeface="Canva Sans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amma.app/?utm_source=made-with-gamm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hyperlink" Target="https://gamma.app/?utm_source=made-with-gamma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image" Target="../media/image15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23699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2238" y="3417540"/>
            <a:ext cx="9745712" cy="885974"/>
            <a:chOff x="0" y="0"/>
            <a:chExt cx="129942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994284" cy="1181298"/>
            </a:xfrm>
            <a:custGeom>
              <a:avLst/>
              <a:gdLst/>
              <a:ahLst/>
              <a:cxnLst/>
              <a:rect l="l" t="t" r="r" b="b"/>
              <a:pathLst>
                <a:path w="12994284" h="1181298">
                  <a:moveTo>
                    <a:pt x="0" y="0"/>
                  </a:moveTo>
                  <a:lnTo>
                    <a:pt x="12994284" y="0"/>
                  </a:lnTo>
                  <a:lnTo>
                    <a:pt x="129942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9942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endParaRPr lang="en-US" sz="5562" b="1" dirty="0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3977165"/>
            <a:ext cx="16303526" cy="458242"/>
            <a:chOff x="0" y="0"/>
            <a:chExt cx="21738035" cy="6109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38034" cy="610990"/>
            </a:xfrm>
            <a:custGeom>
              <a:avLst/>
              <a:gdLst/>
              <a:ahLst/>
              <a:cxnLst/>
              <a:rect l="l" t="t" r="r" b="b"/>
              <a:pathLst>
                <a:path w="21738034" h="610990">
                  <a:moveTo>
                    <a:pt x="0" y="0"/>
                  </a:moveTo>
                  <a:lnTo>
                    <a:pt x="21738034" y="0"/>
                  </a:lnTo>
                  <a:lnTo>
                    <a:pt x="21738034" y="610990"/>
                  </a:lnTo>
                  <a:lnTo>
                    <a:pt x="0" y="610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1738035" cy="7157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                                                                                 ADARSH TIWARI(LEADER)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53791" y="2613643"/>
            <a:ext cx="16318273" cy="4605613"/>
            <a:chOff x="-19664" y="-2575436"/>
            <a:chExt cx="21757699" cy="6140811"/>
          </a:xfrm>
        </p:grpSpPr>
        <p:sp>
          <p:nvSpPr>
            <p:cNvPr id="12" name="Freeform 12"/>
            <p:cNvSpPr/>
            <p:nvPr/>
          </p:nvSpPr>
          <p:spPr>
            <a:xfrm flipV="1">
              <a:off x="-19664" y="-2575436"/>
              <a:ext cx="21738035" cy="6140811"/>
            </a:xfrm>
            <a:custGeom>
              <a:avLst/>
              <a:gdLst/>
              <a:ahLst/>
              <a:cxnLst/>
              <a:rect l="l" t="t" r="r" b="b"/>
              <a:pathLst>
                <a:path w="21738034" h="651286">
                  <a:moveTo>
                    <a:pt x="0" y="0"/>
                  </a:moveTo>
                  <a:lnTo>
                    <a:pt x="21738034" y="0"/>
                  </a:lnTo>
                  <a:lnTo>
                    <a:pt x="21738034" y="651286"/>
                  </a:lnTo>
                  <a:lnTo>
                    <a:pt x="0" y="6512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743750" y="-146419"/>
              <a:ext cx="12994285" cy="94412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 VANSH SARASWAT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219200" y="4886629"/>
            <a:ext cx="16303526" cy="629510"/>
            <a:chOff x="0" y="0"/>
            <a:chExt cx="21738035" cy="83934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39761"/>
              <a:ext cx="21738035" cy="7995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                                                                                                              SHIVDEV SHUKLA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410200" y="1850996"/>
            <a:ext cx="767584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TEAM:NEON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35642"/>
            <a:ext cx="18288000" cy="10287000"/>
            <a:chOff x="-101600" y="-19664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-101600" y="-19664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705600" y="2933700"/>
            <a:ext cx="9919395" cy="92883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l">
              <a:lnSpc>
                <a:spcPts val="6937"/>
              </a:lnSpc>
            </a:pPr>
            <a:endParaRPr lang="en-US" sz="8000" b="1" dirty="0">
              <a:solidFill>
                <a:srgbClr val="CBCCCE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A108AD-EB46-1C3B-AE79-AF452D3EA6A0}"/>
              </a:ext>
            </a:extLst>
          </p:cNvPr>
          <p:cNvSpPr txBox="1"/>
          <p:nvPr/>
        </p:nvSpPr>
        <p:spPr>
          <a:xfrm>
            <a:off x="5638800" y="3862538"/>
            <a:ext cx="1192898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solidFill>
                  <a:srgbClr val="CBCCCE"/>
                </a:solidFill>
                <a:latin typeface="Arimo Bold"/>
                <a:ea typeface="Arimo Bold"/>
                <a:cs typeface="Arimo Bold"/>
                <a:sym typeface="Arimo Bold"/>
              </a:rPr>
              <a:t> THANK YOU</a:t>
            </a:r>
            <a:endParaRPr lang="en-IN" sz="8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3364409"/>
            <a:ext cx="16303526" cy="1771947"/>
            <a:chOff x="0" y="0"/>
            <a:chExt cx="21738035" cy="236259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738034" cy="2362597"/>
            </a:xfrm>
            <a:custGeom>
              <a:avLst/>
              <a:gdLst/>
              <a:ahLst/>
              <a:cxnLst/>
              <a:rect l="l" t="t" r="r" b="b"/>
              <a:pathLst>
                <a:path w="21738034" h="2362597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1738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QUIZ CRAFT AI: Your Time-Saving Teaching Assistant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5561559"/>
            <a:ext cx="16303526" cy="1360885"/>
            <a:chOff x="0" y="0"/>
            <a:chExt cx="21738035" cy="181451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38034" cy="1814513"/>
            </a:xfrm>
            <a:custGeom>
              <a:avLst/>
              <a:gdLst/>
              <a:ahLst/>
              <a:cxnLst/>
              <a:rect l="l" t="t" r="r" b="b"/>
              <a:pathLst>
                <a:path w="21738034" h="1814513">
                  <a:moveTo>
                    <a:pt x="0" y="0"/>
                  </a:moveTo>
                  <a:lnTo>
                    <a:pt x="21738034" y="0"/>
                  </a:lnTo>
                  <a:lnTo>
                    <a:pt x="21738034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1738035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Teachers spend about 8 hours weekly creating quizzes manually. This repetitive task reduces time for lesson planning and student engagement. We introduce an AI-powered quiz generator to transform how quizzes are created, saving teachers precious time.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126926"/>
            <a:ext cx="9445526" cy="2657921"/>
            <a:chOff x="0" y="0"/>
            <a:chExt cx="12594035" cy="35438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3601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Introducing AI Quiz Generator: Personalized Learning, Simplified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4205287"/>
            <a:ext cx="4590604" cy="3023146"/>
            <a:chOff x="0" y="0"/>
            <a:chExt cx="6120805" cy="4030862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143280" y="4503092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Automation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143280" y="5116116"/>
            <a:ext cx="3994994" cy="1360885"/>
            <a:chOff x="0" y="0"/>
            <a:chExt cx="5326658" cy="181451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26658" cy="1814513"/>
            </a:xfrm>
            <a:custGeom>
              <a:avLst/>
              <a:gdLst/>
              <a:ahLst/>
              <a:cxnLst/>
              <a:rect l="l" t="t" r="r" b="b"/>
              <a:pathLst>
                <a:path w="5326658" h="1814513">
                  <a:moveTo>
                    <a:pt x="0" y="0"/>
                  </a:moveTo>
                  <a:lnTo>
                    <a:pt x="5326658" y="0"/>
                  </a:lnTo>
                  <a:lnTo>
                    <a:pt x="532665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5326658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Creates quizzes based on topic, difficulty, and question count automatically.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10071" y="4205287"/>
            <a:ext cx="4590604" cy="3023146"/>
            <a:chOff x="0" y="0"/>
            <a:chExt cx="6120805" cy="4030862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108192" cy="4018153"/>
            </a:xfrm>
            <a:custGeom>
              <a:avLst/>
              <a:gdLst/>
              <a:ahLst/>
              <a:cxnLst/>
              <a:rect l="l" t="t" r="r" b="b"/>
              <a:pathLst>
                <a:path w="6108192" h="4018153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5949188" y="0"/>
                  </a:lnTo>
                  <a:cubicBezTo>
                    <a:pt x="6036945" y="0"/>
                    <a:pt x="6108192" y="71120"/>
                    <a:pt x="6108192" y="158750"/>
                  </a:cubicBezTo>
                  <a:lnTo>
                    <a:pt x="6108192" y="3859403"/>
                  </a:lnTo>
                  <a:cubicBezTo>
                    <a:pt x="6108192" y="3947160"/>
                    <a:pt x="6037072" y="4018153"/>
                    <a:pt x="5949188" y="4018153"/>
                  </a:cubicBezTo>
                  <a:lnTo>
                    <a:pt x="159004" y="4018153"/>
                  </a:lnTo>
                  <a:cubicBezTo>
                    <a:pt x="71120" y="4018153"/>
                    <a:pt x="0" y="3947033"/>
                    <a:pt x="0" y="3859403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120892" cy="4030853"/>
            </a:xfrm>
            <a:custGeom>
              <a:avLst/>
              <a:gdLst/>
              <a:ahLst/>
              <a:cxnLst/>
              <a:rect l="l" t="t" r="r" b="b"/>
              <a:pathLst>
                <a:path w="6120892" h="4030853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3865753"/>
                  </a:lnTo>
                  <a:lnTo>
                    <a:pt x="6114542" y="3865753"/>
                  </a:lnTo>
                  <a:lnTo>
                    <a:pt x="6120892" y="3865753"/>
                  </a:lnTo>
                  <a:cubicBezTo>
                    <a:pt x="6120892" y="3956939"/>
                    <a:pt x="6046851" y="4030853"/>
                    <a:pt x="5955538" y="4030853"/>
                  </a:cubicBezTo>
                  <a:lnTo>
                    <a:pt x="5955538" y="4024503"/>
                  </a:lnTo>
                  <a:lnTo>
                    <a:pt x="5955538" y="4030853"/>
                  </a:lnTo>
                  <a:lnTo>
                    <a:pt x="165354" y="4030853"/>
                  </a:lnTo>
                  <a:lnTo>
                    <a:pt x="165354" y="4024503"/>
                  </a:lnTo>
                  <a:lnTo>
                    <a:pt x="165354" y="4030853"/>
                  </a:lnTo>
                  <a:cubicBezTo>
                    <a:pt x="74041" y="4030853"/>
                    <a:pt x="0" y="3956939"/>
                    <a:pt x="0" y="386575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865753"/>
                  </a:lnTo>
                  <a:lnTo>
                    <a:pt x="6350" y="3865753"/>
                  </a:lnTo>
                  <a:lnTo>
                    <a:pt x="12700" y="3865753"/>
                  </a:lnTo>
                  <a:cubicBezTo>
                    <a:pt x="12700" y="3949954"/>
                    <a:pt x="81026" y="4018153"/>
                    <a:pt x="165354" y="4018153"/>
                  </a:cubicBezTo>
                  <a:lnTo>
                    <a:pt x="5955538" y="4018153"/>
                  </a:lnTo>
                  <a:cubicBezTo>
                    <a:pt x="6039866" y="4018153"/>
                    <a:pt x="6108192" y="3949954"/>
                    <a:pt x="6108192" y="3865753"/>
                  </a:cubicBezTo>
                  <a:lnTo>
                    <a:pt x="6108192" y="165100"/>
                  </a:lnTo>
                  <a:cubicBezTo>
                    <a:pt x="6108192" y="80899"/>
                    <a:pt x="6039866" y="12700"/>
                    <a:pt x="595553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3007876" y="4503092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Time Saving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007876" y="5116116"/>
            <a:ext cx="3994994" cy="1814512"/>
            <a:chOff x="0" y="0"/>
            <a:chExt cx="5326658" cy="24193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26658" cy="2419350"/>
            </a:xfrm>
            <a:custGeom>
              <a:avLst/>
              <a:gdLst/>
              <a:ahLst/>
              <a:cxnLst/>
              <a:rect l="l" t="t" r="r" b="b"/>
              <a:pathLst>
                <a:path w="5326658" h="2419350">
                  <a:moveTo>
                    <a:pt x="0" y="0"/>
                  </a:moveTo>
                  <a:lnTo>
                    <a:pt x="5326658" y="0"/>
                  </a:lnTo>
                  <a:lnTo>
                    <a:pt x="5326658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5326658" cy="2524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Frees teacher time for focused, personalized instruction and student interaction.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45475" y="7502426"/>
            <a:ext cx="9455051" cy="1662261"/>
            <a:chOff x="0" y="0"/>
            <a:chExt cx="12606735" cy="2216348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8143280" y="7800231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Work-Life Balance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8143280" y="8413254"/>
            <a:ext cx="8859441" cy="453629"/>
            <a:chOff x="0" y="0"/>
            <a:chExt cx="11812588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812588" cy="604838"/>
            </a:xfrm>
            <a:custGeom>
              <a:avLst/>
              <a:gdLst/>
              <a:ahLst/>
              <a:cxnLst/>
              <a:rect l="l" t="t" r="r" b="b"/>
              <a:pathLst>
                <a:path w="11812588" h="604838">
                  <a:moveTo>
                    <a:pt x="0" y="0"/>
                  </a:moveTo>
                  <a:lnTo>
                    <a:pt x="11812588" y="0"/>
                  </a:lnTo>
                  <a:lnTo>
                    <a:pt x="118125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04775"/>
              <a:ext cx="11812588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Decreases administrative quiz tasks, reducing teacher burnout.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2324101"/>
            <a:ext cx="14628762" cy="1736824"/>
            <a:chOff x="0" y="-1134465"/>
            <a:chExt cx="19505017" cy="23157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505017" cy="1181298"/>
            </a:xfrm>
            <a:custGeom>
              <a:avLst/>
              <a:gdLst/>
              <a:ahLst/>
              <a:cxnLst/>
              <a:rect l="l" t="t" r="r" b="b"/>
              <a:pathLst>
                <a:path w="19505017" h="1181298">
                  <a:moveTo>
                    <a:pt x="0" y="0"/>
                  </a:moveTo>
                  <a:lnTo>
                    <a:pt x="19505017" y="0"/>
                  </a:lnTo>
                  <a:lnTo>
                    <a:pt x="1950501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134465"/>
              <a:ext cx="19505017" cy="23157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Core Functionality: Power at Your Fingertips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4769644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Topic Input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496074"/>
            <a:ext cx="3556993" cy="1360885"/>
            <a:chOff x="0" y="0"/>
            <a:chExt cx="4742657" cy="18145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42657" cy="1814513"/>
            </a:xfrm>
            <a:custGeom>
              <a:avLst/>
              <a:gdLst/>
              <a:ahLst/>
              <a:cxnLst/>
              <a:rect l="l" t="t" r="r" b="b"/>
              <a:pathLst>
                <a:path w="4742657" h="1814513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4742657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Enter any subject such as “Photosynthesis” or “American Revolution.”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250508" y="4769644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Question Number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250508" y="5496074"/>
            <a:ext cx="3556993" cy="907256"/>
            <a:chOff x="0" y="0"/>
            <a:chExt cx="4742657" cy="12096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742657" cy="1209675"/>
            </a:xfrm>
            <a:custGeom>
              <a:avLst/>
              <a:gdLst/>
              <a:ahLst/>
              <a:cxnLst/>
              <a:rect l="l" t="t" r="r" b="b"/>
              <a:pathLst>
                <a:path w="4742657" h="1209675">
                  <a:moveTo>
                    <a:pt x="0" y="0"/>
                  </a:moveTo>
                  <a:lnTo>
                    <a:pt x="4742657" y="0"/>
                  </a:lnTo>
                  <a:lnTo>
                    <a:pt x="47426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4742657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Set quiz length: 5, 10, 20 questions or more.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08777" y="4769644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Difficulty Levels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08777" y="5496074"/>
            <a:ext cx="3556993" cy="907256"/>
            <a:chOff x="0" y="0"/>
            <a:chExt cx="4742657" cy="12096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42657" cy="1209675"/>
            </a:xfrm>
            <a:custGeom>
              <a:avLst/>
              <a:gdLst/>
              <a:ahLst/>
              <a:cxnLst/>
              <a:rect l="l" t="t" r="r" b="b"/>
              <a:pathLst>
                <a:path w="4742657" h="1209675">
                  <a:moveTo>
                    <a:pt x="0" y="0"/>
                  </a:moveTo>
                  <a:lnTo>
                    <a:pt x="4742657" y="0"/>
                  </a:lnTo>
                  <a:lnTo>
                    <a:pt x="47426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4742657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Choose Easy, Medium, or Hard to suit learner needs.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767047" y="4769644"/>
            <a:ext cx="3544044" cy="442912"/>
            <a:chOff x="0" y="0"/>
            <a:chExt cx="4725392" cy="5905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Instant Generation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3767047" y="5496074"/>
            <a:ext cx="3556992" cy="1360885"/>
            <a:chOff x="0" y="0"/>
            <a:chExt cx="4742657" cy="181451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42657" cy="1814513"/>
            </a:xfrm>
            <a:custGeom>
              <a:avLst/>
              <a:gdLst/>
              <a:ahLst/>
              <a:cxnLst/>
              <a:rect l="l" t="t" r="r" b="b"/>
              <a:pathLst>
                <a:path w="4742657" h="1814513">
                  <a:moveTo>
                    <a:pt x="0" y="0"/>
                  </a:moveTo>
                  <a:lnTo>
                    <a:pt x="4742657" y="0"/>
                  </a:lnTo>
                  <a:lnTo>
                    <a:pt x="4742657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04775"/>
              <a:ext cx="4742657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AI produces relevant questions and answer keys instantly.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46981" y="765274"/>
            <a:ext cx="9736039" cy="1512391"/>
            <a:chOff x="0" y="0"/>
            <a:chExt cx="12981385" cy="20165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81385" cy="2016522"/>
            </a:xfrm>
            <a:custGeom>
              <a:avLst/>
              <a:gdLst/>
              <a:ahLst/>
              <a:cxnLst/>
              <a:rect l="l" t="t" r="r" b="b"/>
              <a:pathLst>
                <a:path w="12981385" h="2016522">
                  <a:moveTo>
                    <a:pt x="0" y="0"/>
                  </a:moveTo>
                  <a:lnTo>
                    <a:pt x="12981385" y="0"/>
                  </a:lnTo>
                  <a:lnTo>
                    <a:pt x="12981385" y="2016522"/>
                  </a:lnTo>
                  <a:lnTo>
                    <a:pt x="0" y="20165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981385" cy="20546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937"/>
                </a:lnSpc>
              </a:pPr>
              <a:r>
                <a:rPr lang="en-US" sz="4750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Under the Hood: Gemini API and React Frontend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42219" y="2908101"/>
            <a:ext cx="553939" cy="553939"/>
            <a:chOff x="0" y="0"/>
            <a:chExt cx="738585" cy="738585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725805" cy="725932"/>
            </a:xfrm>
            <a:custGeom>
              <a:avLst/>
              <a:gdLst/>
              <a:ahLst/>
              <a:cxnLst/>
              <a:rect l="l" t="t" r="r" b="b"/>
              <a:pathLst>
                <a:path w="725805" h="725932">
                  <a:moveTo>
                    <a:pt x="0" y="135509"/>
                  </a:moveTo>
                  <a:cubicBezTo>
                    <a:pt x="0" y="60706"/>
                    <a:pt x="60706" y="0"/>
                    <a:pt x="135509" y="0"/>
                  </a:cubicBezTo>
                  <a:lnTo>
                    <a:pt x="590296" y="0"/>
                  </a:lnTo>
                  <a:cubicBezTo>
                    <a:pt x="665099" y="0"/>
                    <a:pt x="725805" y="60706"/>
                    <a:pt x="725805" y="135509"/>
                  </a:cubicBezTo>
                  <a:lnTo>
                    <a:pt x="725805" y="590296"/>
                  </a:lnTo>
                  <a:cubicBezTo>
                    <a:pt x="725805" y="665099"/>
                    <a:pt x="665099" y="725805"/>
                    <a:pt x="590296" y="725805"/>
                  </a:cubicBezTo>
                  <a:lnTo>
                    <a:pt x="135509" y="725805"/>
                  </a:lnTo>
                  <a:cubicBezTo>
                    <a:pt x="60706" y="725932"/>
                    <a:pt x="0" y="665226"/>
                    <a:pt x="0" y="590296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38505" cy="738632"/>
            </a:xfrm>
            <a:custGeom>
              <a:avLst/>
              <a:gdLst/>
              <a:ahLst/>
              <a:cxnLst/>
              <a:rect l="l" t="t" r="r" b="b"/>
              <a:pathLst>
                <a:path w="738505" h="738632">
                  <a:moveTo>
                    <a:pt x="0" y="141859"/>
                  </a:moveTo>
                  <a:cubicBezTo>
                    <a:pt x="0" y="63500"/>
                    <a:pt x="63500" y="0"/>
                    <a:pt x="141859" y="0"/>
                  </a:cubicBezTo>
                  <a:lnTo>
                    <a:pt x="596646" y="0"/>
                  </a:lnTo>
                  <a:lnTo>
                    <a:pt x="596646" y="6350"/>
                  </a:lnTo>
                  <a:lnTo>
                    <a:pt x="596646" y="0"/>
                  </a:lnTo>
                  <a:cubicBezTo>
                    <a:pt x="675005" y="0"/>
                    <a:pt x="738505" y="63500"/>
                    <a:pt x="738505" y="141859"/>
                  </a:cubicBezTo>
                  <a:lnTo>
                    <a:pt x="732155" y="141859"/>
                  </a:lnTo>
                  <a:lnTo>
                    <a:pt x="738505" y="141859"/>
                  </a:lnTo>
                  <a:lnTo>
                    <a:pt x="738505" y="596646"/>
                  </a:lnTo>
                  <a:lnTo>
                    <a:pt x="732155" y="596646"/>
                  </a:lnTo>
                  <a:lnTo>
                    <a:pt x="738505" y="596646"/>
                  </a:lnTo>
                  <a:cubicBezTo>
                    <a:pt x="738505" y="675005"/>
                    <a:pt x="675005" y="738505"/>
                    <a:pt x="596646" y="738505"/>
                  </a:cubicBezTo>
                  <a:lnTo>
                    <a:pt x="596646" y="732155"/>
                  </a:lnTo>
                  <a:lnTo>
                    <a:pt x="596646" y="738505"/>
                  </a:lnTo>
                  <a:lnTo>
                    <a:pt x="141859" y="738505"/>
                  </a:lnTo>
                  <a:lnTo>
                    <a:pt x="141859" y="732155"/>
                  </a:lnTo>
                  <a:lnTo>
                    <a:pt x="141859" y="738505"/>
                  </a:lnTo>
                  <a:cubicBezTo>
                    <a:pt x="63500" y="738632"/>
                    <a:pt x="0" y="675005"/>
                    <a:pt x="0" y="596646"/>
                  </a:cubicBezTo>
                  <a:lnTo>
                    <a:pt x="0" y="141859"/>
                  </a:lnTo>
                  <a:lnTo>
                    <a:pt x="6350" y="141859"/>
                  </a:lnTo>
                  <a:lnTo>
                    <a:pt x="0" y="141859"/>
                  </a:lnTo>
                  <a:moveTo>
                    <a:pt x="12700" y="141859"/>
                  </a:moveTo>
                  <a:lnTo>
                    <a:pt x="12700" y="596646"/>
                  </a:lnTo>
                  <a:lnTo>
                    <a:pt x="6350" y="596646"/>
                  </a:lnTo>
                  <a:lnTo>
                    <a:pt x="12700" y="596646"/>
                  </a:lnTo>
                  <a:cubicBezTo>
                    <a:pt x="12700" y="668020"/>
                    <a:pt x="70485" y="725932"/>
                    <a:pt x="141859" y="725932"/>
                  </a:cubicBezTo>
                  <a:lnTo>
                    <a:pt x="596646" y="725932"/>
                  </a:lnTo>
                  <a:cubicBezTo>
                    <a:pt x="668020" y="725932"/>
                    <a:pt x="725805" y="668147"/>
                    <a:pt x="725805" y="596773"/>
                  </a:cubicBezTo>
                  <a:lnTo>
                    <a:pt x="725805" y="141859"/>
                  </a:lnTo>
                  <a:cubicBezTo>
                    <a:pt x="725932" y="70485"/>
                    <a:pt x="668020" y="12700"/>
                    <a:pt x="596646" y="12700"/>
                  </a:cubicBezTo>
                  <a:lnTo>
                    <a:pt x="141859" y="12700"/>
                  </a:lnTo>
                  <a:lnTo>
                    <a:pt x="141859" y="6350"/>
                  </a:lnTo>
                  <a:lnTo>
                    <a:pt x="141859" y="12700"/>
                  </a:lnTo>
                  <a:cubicBezTo>
                    <a:pt x="70485" y="12700"/>
                    <a:pt x="12700" y="70485"/>
                    <a:pt x="12700" y="141859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633389" y="2912864"/>
            <a:ext cx="3025080" cy="378173"/>
            <a:chOff x="0" y="0"/>
            <a:chExt cx="4033440" cy="50423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33440" cy="504230"/>
            </a:xfrm>
            <a:custGeom>
              <a:avLst/>
              <a:gdLst/>
              <a:ahLst/>
              <a:cxnLst/>
              <a:rect l="l" t="t" r="r" b="b"/>
              <a:pathLst>
                <a:path w="4033440" h="504230">
                  <a:moveTo>
                    <a:pt x="0" y="0"/>
                  </a:moveTo>
                  <a:lnTo>
                    <a:pt x="4033440" y="0"/>
                  </a:lnTo>
                  <a:lnTo>
                    <a:pt x="4033440" y="504230"/>
                  </a:lnTo>
                  <a:lnTo>
                    <a:pt x="0" y="50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033440" cy="5232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7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React.js Frontend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33389" y="3436144"/>
            <a:ext cx="8949630" cy="387103"/>
            <a:chOff x="0" y="0"/>
            <a:chExt cx="11932840" cy="51613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932840" cy="516137"/>
            </a:xfrm>
            <a:custGeom>
              <a:avLst/>
              <a:gdLst/>
              <a:ahLst/>
              <a:cxnLst/>
              <a:rect l="l" t="t" r="r" b="b"/>
              <a:pathLst>
                <a:path w="11932840" h="516137">
                  <a:moveTo>
                    <a:pt x="0" y="0"/>
                  </a:moveTo>
                  <a:lnTo>
                    <a:pt x="11932840" y="0"/>
                  </a:lnTo>
                  <a:lnTo>
                    <a:pt x="11932840" y="516137"/>
                  </a:lnTo>
                  <a:lnTo>
                    <a:pt x="0" y="516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1932840" cy="6209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Creates a smooth and user-friendly quiz creation interface.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42219" y="4332685"/>
            <a:ext cx="553939" cy="553939"/>
            <a:chOff x="0" y="0"/>
            <a:chExt cx="738585" cy="738585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725805" cy="725932"/>
            </a:xfrm>
            <a:custGeom>
              <a:avLst/>
              <a:gdLst/>
              <a:ahLst/>
              <a:cxnLst/>
              <a:rect l="l" t="t" r="r" b="b"/>
              <a:pathLst>
                <a:path w="725805" h="725932">
                  <a:moveTo>
                    <a:pt x="0" y="135509"/>
                  </a:moveTo>
                  <a:cubicBezTo>
                    <a:pt x="0" y="60706"/>
                    <a:pt x="60706" y="0"/>
                    <a:pt x="135509" y="0"/>
                  </a:cubicBezTo>
                  <a:lnTo>
                    <a:pt x="590296" y="0"/>
                  </a:lnTo>
                  <a:cubicBezTo>
                    <a:pt x="665099" y="0"/>
                    <a:pt x="725805" y="60706"/>
                    <a:pt x="725805" y="135509"/>
                  </a:cubicBezTo>
                  <a:lnTo>
                    <a:pt x="725805" y="590296"/>
                  </a:lnTo>
                  <a:cubicBezTo>
                    <a:pt x="725805" y="665099"/>
                    <a:pt x="665099" y="725805"/>
                    <a:pt x="590296" y="725805"/>
                  </a:cubicBezTo>
                  <a:lnTo>
                    <a:pt x="135509" y="725805"/>
                  </a:lnTo>
                  <a:cubicBezTo>
                    <a:pt x="60706" y="725932"/>
                    <a:pt x="0" y="665226"/>
                    <a:pt x="0" y="590296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738505" cy="738632"/>
            </a:xfrm>
            <a:custGeom>
              <a:avLst/>
              <a:gdLst/>
              <a:ahLst/>
              <a:cxnLst/>
              <a:rect l="l" t="t" r="r" b="b"/>
              <a:pathLst>
                <a:path w="738505" h="738632">
                  <a:moveTo>
                    <a:pt x="0" y="141859"/>
                  </a:moveTo>
                  <a:cubicBezTo>
                    <a:pt x="0" y="63500"/>
                    <a:pt x="63500" y="0"/>
                    <a:pt x="141859" y="0"/>
                  </a:cubicBezTo>
                  <a:lnTo>
                    <a:pt x="596646" y="0"/>
                  </a:lnTo>
                  <a:lnTo>
                    <a:pt x="596646" y="6350"/>
                  </a:lnTo>
                  <a:lnTo>
                    <a:pt x="596646" y="0"/>
                  </a:lnTo>
                  <a:cubicBezTo>
                    <a:pt x="675005" y="0"/>
                    <a:pt x="738505" y="63500"/>
                    <a:pt x="738505" y="141859"/>
                  </a:cubicBezTo>
                  <a:lnTo>
                    <a:pt x="732155" y="141859"/>
                  </a:lnTo>
                  <a:lnTo>
                    <a:pt x="738505" y="141859"/>
                  </a:lnTo>
                  <a:lnTo>
                    <a:pt x="738505" y="596646"/>
                  </a:lnTo>
                  <a:lnTo>
                    <a:pt x="732155" y="596646"/>
                  </a:lnTo>
                  <a:lnTo>
                    <a:pt x="738505" y="596646"/>
                  </a:lnTo>
                  <a:cubicBezTo>
                    <a:pt x="738505" y="675005"/>
                    <a:pt x="675005" y="738505"/>
                    <a:pt x="596646" y="738505"/>
                  </a:cubicBezTo>
                  <a:lnTo>
                    <a:pt x="596646" y="732155"/>
                  </a:lnTo>
                  <a:lnTo>
                    <a:pt x="596646" y="738505"/>
                  </a:lnTo>
                  <a:lnTo>
                    <a:pt x="141859" y="738505"/>
                  </a:lnTo>
                  <a:lnTo>
                    <a:pt x="141859" y="732155"/>
                  </a:lnTo>
                  <a:lnTo>
                    <a:pt x="141859" y="738505"/>
                  </a:lnTo>
                  <a:cubicBezTo>
                    <a:pt x="63500" y="738632"/>
                    <a:pt x="0" y="675005"/>
                    <a:pt x="0" y="596646"/>
                  </a:cubicBezTo>
                  <a:lnTo>
                    <a:pt x="0" y="141859"/>
                  </a:lnTo>
                  <a:lnTo>
                    <a:pt x="6350" y="141859"/>
                  </a:lnTo>
                  <a:lnTo>
                    <a:pt x="0" y="141859"/>
                  </a:lnTo>
                  <a:moveTo>
                    <a:pt x="12700" y="141859"/>
                  </a:moveTo>
                  <a:lnTo>
                    <a:pt x="12700" y="596646"/>
                  </a:lnTo>
                  <a:lnTo>
                    <a:pt x="6350" y="596646"/>
                  </a:lnTo>
                  <a:lnTo>
                    <a:pt x="12700" y="596646"/>
                  </a:lnTo>
                  <a:cubicBezTo>
                    <a:pt x="12700" y="668020"/>
                    <a:pt x="70485" y="725932"/>
                    <a:pt x="141859" y="725932"/>
                  </a:cubicBezTo>
                  <a:lnTo>
                    <a:pt x="596646" y="725932"/>
                  </a:lnTo>
                  <a:cubicBezTo>
                    <a:pt x="668020" y="725932"/>
                    <a:pt x="725805" y="668147"/>
                    <a:pt x="725805" y="596773"/>
                  </a:cubicBezTo>
                  <a:lnTo>
                    <a:pt x="725805" y="141859"/>
                  </a:lnTo>
                  <a:cubicBezTo>
                    <a:pt x="725932" y="70485"/>
                    <a:pt x="668020" y="12700"/>
                    <a:pt x="596646" y="12700"/>
                  </a:cubicBezTo>
                  <a:lnTo>
                    <a:pt x="141859" y="12700"/>
                  </a:lnTo>
                  <a:lnTo>
                    <a:pt x="141859" y="6350"/>
                  </a:lnTo>
                  <a:lnTo>
                    <a:pt x="141859" y="12700"/>
                  </a:lnTo>
                  <a:cubicBezTo>
                    <a:pt x="70485" y="12700"/>
                    <a:pt x="12700" y="70485"/>
                    <a:pt x="12700" y="141859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633389" y="4337447"/>
            <a:ext cx="3025080" cy="378172"/>
            <a:chOff x="0" y="0"/>
            <a:chExt cx="4033440" cy="50423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33440" cy="504230"/>
            </a:xfrm>
            <a:custGeom>
              <a:avLst/>
              <a:gdLst/>
              <a:ahLst/>
              <a:cxnLst/>
              <a:rect l="l" t="t" r="r" b="b"/>
              <a:pathLst>
                <a:path w="4033440" h="504230">
                  <a:moveTo>
                    <a:pt x="0" y="0"/>
                  </a:moveTo>
                  <a:lnTo>
                    <a:pt x="4033440" y="0"/>
                  </a:lnTo>
                  <a:lnTo>
                    <a:pt x="4033440" y="504230"/>
                  </a:lnTo>
                  <a:lnTo>
                    <a:pt x="0" y="50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4033440" cy="5232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7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Postman API Testing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633389" y="4860726"/>
            <a:ext cx="8949630" cy="387102"/>
            <a:chOff x="0" y="0"/>
            <a:chExt cx="11932840" cy="51613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932840" cy="516137"/>
            </a:xfrm>
            <a:custGeom>
              <a:avLst/>
              <a:gdLst/>
              <a:ahLst/>
              <a:cxnLst/>
              <a:rect l="l" t="t" r="r" b="b"/>
              <a:pathLst>
                <a:path w="11932840" h="516137">
                  <a:moveTo>
                    <a:pt x="0" y="0"/>
                  </a:moveTo>
                  <a:lnTo>
                    <a:pt x="11932840" y="0"/>
                  </a:lnTo>
                  <a:lnTo>
                    <a:pt x="11932840" y="516137"/>
                  </a:lnTo>
                  <a:lnTo>
                    <a:pt x="0" y="516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04775"/>
              <a:ext cx="11932840" cy="6209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Ensures reliable communication between UI and backend AI services.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42219" y="5757267"/>
            <a:ext cx="553939" cy="553939"/>
            <a:chOff x="0" y="0"/>
            <a:chExt cx="738585" cy="738585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725805" cy="725932"/>
            </a:xfrm>
            <a:custGeom>
              <a:avLst/>
              <a:gdLst/>
              <a:ahLst/>
              <a:cxnLst/>
              <a:rect l="l" t="t" r="r" b="b"/>
              <a:pathLst>
                <a:path w="725805" h="725932">
                  <a:moveTo>
                    <a:pt x="0" y="135509"/>
                  </a:moveTo>
                  <a:cubicBezTo>
                    <a:pt x="0" y="60706"/>
                    <a:pt x="60706" y="0"/>
                    <a:pt x="135509" y="0"/>
                  </a:cubicBezTo>
                  <a:lnTo>
                    <a:pt x="590296" y="0"/>
                  </a:lnTo>
                  <a:cubicBezTo>
                    <a:pt x="665099" y="0"/>
                    <a:pt x="725805" y="60706"/>
                    <a:pt x="725805" y="135509"/>
                  </a:cubicBezTo>
                  <a:lnTo>
                    <a:pt x="725805" y="590296"/>
                  </a:lnTo>
                  <a:cubicBezTo>
                    <a:pt x="725805" y="665099"/>
                    <a:pt x="665099" y="725805"/>
                    <a:pt x="590296" y="725805"/>
                  </a:cubicBezTo>
                  <a:lnTo>
                    <a:pt x="135509" y="725805"/>
                  </a:lnTo>
                  <a:cubicBezTo>
                    <a:pt x="60706" y="725932"/>
                    <a:pt x="0" y="665226"/>
                    <a:pt x="0" y="590296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738505" cy="738632"/>
            </a:xfrm>
            <a:custGeom>
              <a:avLst/>
              <a:gdLst/>
              <a:ahLst/>
              <a:cxnLst/>
              <a:rect l="l" t="t" r="r" b="b"/>
              <a:pathLst>
                <a:path w="738505" h="738632">
                  <a:moveTo>
                    <a:pt x="0" y="141859"/>
                  </a:moveTo>
                  <a:cubicBezTo>
                    <a:pt x="0" y="63500"/>
                    <a:pt x="63500" y="0"/>
                    <a:pt x="141859" y="0"/>
                  </a:cubicBezTo>
                  <a:lnTo>
                    <a:pt x="596646" y="0"/>
                  </a:lnTo>
                  <a:lnTo>
                    <a:pt x="596646" y="6350"/>
                  </a:lnTo>
                  <a:lnTo>
                    <a:pt x="596646" y="0"/>
                  </a:lnTo>
                  <a:cubicBezTo>
                    <a:pt x="675005" y="0"/>
                    <a:pt x="738505" y="63500"/>
                    <a:pt x="738505" y="141859"/>
                  </a:cubicBezTo>
                  <a:lnTo>
                    <a:pt x="732155" y="141859"/>
                  </a:lnTo>
                  <a:lnTo>
                    <a:pt x="738505" y="141859"/>
                  </a:lnTo>
                  <a:lnTo>
                    <a:pt x="738505" y="596646"/>
                  </a:lnTo>
                  <a:lnTo>
                    <a:pt x="732155" y="596646"/>
                  </a:lnTo>
                  <a:lnTo>
                    <a:pt x="738505" y="596646"/>
                  </a:lnTo>
                  <a:cubicBezTo>
                    <a:pt x="738505" y="675005"/>
                    <a:pt x="675005" y="738505"/>
                    <a:pt x="596646" y="738505"/>
                  </a:cubicBezTo>
                  <a:lnTo>
                    <a:pt x="596646" y="732155"/>
                  </a:lnTo>
                  <a:lnTo>
                    <a:pt x="596646" y="738505"/>
                  </a:lnTo>
                  <a:lnTo>
                    <a:pt x="141859" y="738505"/>
                  </a:lnTo>
                  <a:lnTo>
                    <a:pt x="141859" y="732155"/>
                  </a:lnTo>
                  <a:lnTo>
                    <a:pt x="141859" y="738505"/>
                  </a:lnTo>
                  <a:cubicBezTo>
                    <a:pt x="63500" y="738632"/>
                    <a:pt x="0" y="675005"/>
                    <a:pt x="0" y="596646"/>
                  </a:cubicBezTo>
                  <a:lnTo>
                    <a:pt x="0" y="141859"/>
                  </a:lnTo>
                  <a:lnTo>
                    <a:pt x="6350" y="141859"/>
                  </a:lnTo>
                  <a:lnTo>
                    <a:pt x="0" y="141859"/>
                  </a:lnTo>
                  <a:moveTo>
                    <a:pt x="12700" y="141859"/>
                  </a:moveTo>
                  <a:lnTo>
                    <a:pt x="12700" y="596646"/>
                  </a:lnTo>
                  <a:lnTo>
                    <a:pt x="6350" y="596646"/>
                  </a:lnTo>
                  <a:lnTo>
                    <a:pt x="12700" y="596646"/>
                  </a:lnTo>
                  <a:cubicBezTo>
                    <a:pt x="12700" y="668020"/>
                    <a:pt x="70485" y="725932"/>
                    <a:pt x="141859" y="725932"/>
                  </a:cubicBezTo>
                  <a:lnTo>
                    <a:pt x="596646" y="725932"/>
                  </a:lnTo>
                  <a:cubicBezTo>
                    <a:pt x="668020" y="725932"/>
                    <a:pt x="725805" y="668147"/>
                    <a:pt x="725805" y="596773"/>
                  </a:cubicBezTo>
                  <a:lnTo>
                    <a:pt x="725805" y="141859"/>
                  </a:lnTo>
                  <a:cubicBezTo>
                    <a:pt x="725932" y="70485"/>
                    <a:pt x="668020" y="12700"/>
                    <a:pt x="596646" y="12700"/>
                  </a:cubicBezTo>
                  <a:lnTo>
                    <a:pt x="141859" y="12700"/>
                  </a:lnTo>
                  <a:lnTo>
                    <a:pt x="141859" y="6350"/>
                  </a:lnTo>
                  <a:lnTo>
                    <a:pt x="141859" y="12700"/>
                  </a:lnTo>
                  <a:cubicBezTo>
                    <a:pt x="70485" y="12700"/>
                    <a:pt x="12700" y="70485"/>
                    <a:pt x="12700" y="141859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633389" y="5762030"/>
            <a:ext cx="3025080" cy="378173"/>
            <a:chOff x="0" y="0"/>
            <a:chExt cx="4033440" cy="50423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033440" cy="504230"/>
            </a:xfrm>
            <a:custGeom>
              <a:avLst/>
              <a:gdLst/>
              <a:ahLst/>
              <a:cxnLst/>
              <a:rect l="l" t="t" r="r" b="b"/>
              <a:pathLst>
                <a:path w="4033440" h="504230">
                  <a:moveTo>
                    <a:pt x="0" y="0"/>
                  </a:moveTo>
                  <a:lnTo>
                    <a:pt x="4033440" y="0"/>
                  </a:lnTo>
                  <a:lnTo>
                    <a:pt x="4033440" y="504230"/>
                  </a:lnTo>
                  <a:lnTo>
                    <a:pt x="0" y="50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4033440" cy="5232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7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Gemini API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633389" y="6285310"/>
            <a:ext cx="8949630" cy="387103"/>
            <a:chOff x="0" y="0"/>
            <a:chExt cx="11932840" cy="516137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932840" cy="516137"/>
            </a:xfrm>
            <a:custGeom>
              <a:avLst/>
              <a:gdLst/>
              <a:ahLst/>
              <a:cxnLst/>
              <a:rect l="l" t="t" r="r" b="b"/>
              <a:pathLst>
                <a:path w="11932840" h="516137">
                  <a:moveTo>
                    <a:pt x="0" y="0"/>
                  </a:moveTo>
                  <a:lnTo>
                    <a:pt x="11932840" y="0"/>
                  </a:lnTo>
                  <a:lnTo>
                    <a:pt x="11932840" y="516137"/>
                  </a:lnTo>
                  <a:lnTo>
                    <a:pt x="0" y="516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104775"/>
              <a:ext cx="11932840" cy="6209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Delivers accurate, topic-relevant question generation powered by AI.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842219" y="7181850"/>
            <a:ext cx="553939" cy="553939"/>
            <a:chOff x="0" y="0"/>
            <a:chExt cx="738585" cy="738585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725805" cy="725932"/>
            </a:xfrm>
            <a:custGeom>
              <a:avLst/>
              <a:gdLst/>
              <a:ahLst/>
              <a:cxnLst/>
              <a:rect l="l" t="t" r="r" b="b"/>
              <a:pathLst>
                <a:path w="725805" h="725932">
                  <a:moveTo>
                    <a:pt x="0" y="135509"/>
                  </a:moveTo>
                  <a:cubicBezTo>
                    <a:pt x="0" y="60706"/>
                    <a:pt x="60706" y="0"/>
                    <a:pt x="135509" y="0"/>
                  </a:cubicBezTo>
                  <a:lnTo>
                    <a:pt x="590296" y="0"/>
                  </a:lnTo>
                  <a:cubicBezTo>
                    <a:pt x="665099" y="0"/>
                    <a:pt x="725805" y="60706"/>
                    <a:pt x="725805" y="135509"/>
                  </a:cubicBezTo>
                  <a:lnTo>
                    <a:pt x="725805" y="590296"/>
                  </a:lnTo>
                  <a:cubicBezTo>
                    <a:pt x="725805" y="665099"/>
                    <a:pt x="665099" y="725805"/>
                    <a:pt x="590296" y="725805"/>
                  </a:cubicBezTo>
                  <a:lnTo>
                    <a:pt x="135509" y="725805"/>
                  </a:lnTo>
                  <a:cubicBezTo>
                    <a:pt x="60706" y="725932"/>
                    <a:pt x="0" y="665226"/>
                    <a:pt x="0" y="590296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738505" cy="738632"/>
            </a:xfrm>
            <a:custGeom>
              <a:avLst/>
              <a:gdLst/>
              <a:ahLst/>
              <a:cxnLst/>
              <a:rect l="l" t="t" r="r" b="b"/>
              <a:pathLst>
                <a:path w="738505" h="738632">
                  <a:moveTo>
                    <a:pt x="0" y="141859"/>
                  </a:moveTo>
                  <a:cubicBezTo>
                    <a:pt x="0" y="63500"/>
                    <a:pt x="63500" y="0"/>
                    <a:pt x="141859" y="0"/>
                  </a:cubicBezTo>
                  <a:lnTo>
                    <a:pt x="596646" y="0"/>
                  </a:lnTo>
                  <a:lnTo>
                    <a:pt x="596646" y="6350"/>
                  </a:lnTo>
                  <a:lnTo>
                    <a:pt x="596646" y="0"/>
                  </a:lnTo>
                  <a:cubicBezTo>
                    <a:pt x="675005" y="0"/>
                    <a:pt x="738505" y="63500"/>
                    <a:pt x="738505" y="141859"/>
                  </a:cubicBezTo>
                  <a:lnTo>
                    <a:pt x="732155" y="141859"/>
                  </a:lnTo>
                  <a:lnTo>
                    <a:pt x="738505" y="141859"/>
                  </a:lnTo>
                  <a:lnTo>
                    <a:pt x="738505" y="596646"/>
                  </a:lnTo>
                  <a:lnTo>
                    <a:pt x="732155" y="596646"/>
                  </a:lnTo>
                  <a:lnTo>
                    <a:pt x="738505" y="596646"/>
                  </a:lnTo>
                  <a:cubicBezTo>
                    <a:pt x="738505" y="675005"/>
                    <a:pt x="675005" y="738505"/>
                    <a:pt x="596646" y="738505"/>
                  </a:cubicBezTo>
                  <a:lnTo>
                    <a:pt x="596646" y="732155"/>
                  </a:lnTo>
                  <a:lnTo>
                    <a:pt x="596646" y="738505"/>
                  </a:lnTo>
                  <a:lnTo>
                    <a:pt x="141859" y="738505"/>
                  </a:lnTo>
                  <a:lnTo>
                    <a:pt x="141859" y="732155"/>
                  </a:lnTo>
                  <a:lnTo>
                    <a:pt x="141859" y="738505"/>
                  </a:lnTo>
                  <a:cubicBezTo>
                    <a:pt x="63500" y="738632"/>
                    <a:pt x="0" y="675005"/>
                    <a:pt x="0" y="596646"/>
                  </a:cubicBezTo>
                  <a:lnTo>
                    <a:pt x="0" y="141859"/>
                  </a:lnTo>
                  <a:lnTo>
                    <a:pt x="6350" y="141859"/>
                  </a:lnTo>
                  <a:lnTo>
                    <a:pt x="0" y="141859"/>
                  </a:lnTo>
                  <a:moveTo>
                    <a:pt x="12700" y="141859"/>
                  </a:moveTo>
                  <a:lnTo>
                    <a:pt x="12700" y="596646"/>
                  </a:lnTo>
                  <a:lnTo>
                    <a:pt x="6350" y="596646"/>
                  </a:lnTo>
                  <a:lnTo>
                    <a:pt x="12700" y="596646"/>
                  </a:lnTo>
                  <a:cubicBezTo>
                    <a:pt x="12700" y="668020"/>
                    <a:pt x="70485" y="725932"/>
                    <a:pt x="141859" y="725932"/>
                  </a:cubicBezTo>
                  <a:lnTo>
                    <a:pt x="596646" y="725932"/>
                  </a:lnTo>
                  <a:cubicBezTo>
                    <a:pt x="668020" y="725932"/>
                    <a:pt x="725805" y="668147"/>
                    <a:pt x="725805" y="596773"/>
                  </a:cubicBezTo>
                  <a:lnTo>
                    <a:pt x="725805" y="141859"/>
                  </a:lnTo>
                  <a:cubicBezTo>
                    <a:pt x="725932" y="70485"/>
                    <a:pt x="668020" y="12700"/>
                    <a:pt x="596646" y="12700"/>
                  </a:cubicBezTo>
                  <a:lnTo>
                    <a:pt x="141859" y="12700"/>
                  </a:lnTo>
                  <a:lnTo>
                    <a:pt x="141859" y="6350"/>
                  </a:lnTo>
                  <a:lnTo>
                    <a:pt x="141859" y="12700"/>
                  </a:lnTo>
                  <a:cubicBezTo>
                    <a:pt x="70485" y="12700"/>
                    <a:pt x="12700" y="70485"/>
                    <a:pt x="12700" y="141859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1633389" y="7186612"/>
            <a:ext cx="3161854" cy="378173"/>
            <a:chOff x="0" y="0"/>
            <a:chExt cx="4215805" cy="50423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215805" cy="504230"/>
            </a:xfrm>
            <a:custGeom>
              <a:avLst/>
              <a:gdLst/>
              <a:ahLst/>
              <a:cxnLst/>
              <a:rect l="l" t="t" r="r" b="b"/>
              <a:pathLst>
                <a:path w="4215805" h="504230">
                  <a:moveTo>
                    <a:pt x="0" y="0"/>
                  </a:moveTo>
                  <a:lnTo>
                    <a:pt x="4215805" y="0"/>
                  </a:lnTo>
                  <a:lnTo>
                    <a:pt x="4215805" y="504230"/>
                  </a:lnTo>
                  <a:lnTo>
                    <a:pt x="0" y="50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19050"/>
              <a:ext cx="4215805" cy="5232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7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VSCode Development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633389" y="7709892"/>
            <a:ext cx="8949630" cy="387103"/>
            <a:chOff x="0" y="0"/>
            <a:chExt cx="11932840" cy="5161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1932840" cy="516137"/>
            </a:xfrm>
            <a:custGeom>
              <a:avLst/>
              <a:gdLst/>
              <a:ahLst/>
              <a:cxnLst/>
              <a:rect l="l" t="t" r="r" b="b"/>
              <a:pathLst>
                <a:path w="11932840" h="516137">
                  <a:moveTo>
                    <a:pt x="0" y="0"/>
                  </a:moveTo>
                  <a:lnTo>
                    <a:pt x="11932840" y="0"/>
                  </a:lnTo>
                  <a:lnTo>
                    <a:pt x="11932840" y="516137"/>
                  </a:lnTo>
                  <a:lnTo>
                    <a:pt x="0" y="516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104775"/>
              <a:ext cx="11932840" cy="6209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Primary environment for coding and integration tasks.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842219" y="8606433"/>
            <a:ext cx="553939" cy="553939"/>
            <a:chOff x="0" y="0"/>
            <a:chExt cx="738585" cy="738585"/>
          </a:xfrm>
        </p:grpSpPr>
        <p:sp>
          <p:nvSpPr>
            <p:cNvPr id="47" name="Freeform 47"/>
            <p:cNvSpPr/>
            <p:nvPr/>
          </p:nvSpPr>
          <p:spPr>
            <a:xfrm>
              <a:off x="6350" y="6350"/>
              <a:ext cx="725805" cy="725932"/>
            </a:xfrm>
            <a:custGeom>
              <a:avLst/>
              <a:gdLst/>
              <a:ahLst/>
              <a:cxnLst/>
              <a:rect l="l" t="t" r="r" b="b"/>
              <a:pathLst>
                <a:path w="725805" h="725932">
                  <a:moveTo>
                    <a:pt x="0" y="135509"/>
                  </a:moveTo>
                  <a:cubicBezTo>
                    <a:pt x="0" y="60706"/>
                    <a:pt x="60706" y="0"/>
                    <a:pt x="135509" y="0"/>
                  </a:cubicBezTo>
                  <a:lnTo>
                    <a:pt x="590296" y="0"/>
                  </a:lnTo>
                  <a:cubicBezTo>
                    <a:pt x="665099" y="0"/>
                    <a:pt x="725805" y="60706"/>
                    <a:pt x="725805" y="135509"/>
                  </a:cubicBezTo>
                  <a:lnTo>
                    <a:pt x="725805" y="590296"/>
                  </a:lnTo>
                  <a:cubicBezTo>
                    <a:pt x="725805" y="665099"/>
                    <a:pt x="665099" y="725805"/>
                    <a:pt x="590296" y="725805"/>
                  </a:cubicBezTo>
                  <a:lnTo>
                    <a:pt x="135509" y="725805"/>
                  </a:lnTo>
                  <a:cubicBezTo>
                    <a:pt x="60706" y="725932"/>
                    <a:pt x="0" y="665226"/>
                    <a:pt x="0" y="590296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48" name="Freeform 48"/>
            <p:cNvSpPr/>
            <p:nvPr/>
          </p:nvSpPr>
          <p:spPr>
            <a:xfrm>
              <a:off x="0" y="0"/>
              <a:ext cx="738505" cy="738632"/>
            </a:xfrm>
            <a:custGeom>
              <a:avLst/>
              <a:gdLst/>
              <a:ahLst/>
              <a:cxnLst/>
              <a:rect l="l" t="t" r="r" b="b"/>
              <a:pathLst>
                <a:path w="738505" h="738632">
                  <a:moveTo>
                    <a:pt x="0" y="141859"/>
                  </a:moveTo>
                  <a:cubicBezTo>
                    <a:pt x="0" y="63500"/>
                    <a:pt x="63500" y="0"/>
                    <a:pt x="141859" y="0"/>
                  </a:cubicBezTo>
                  <a:lnTo>
                    <a:pt x="596646" y="0"/>
                  </a:lnTo>
                  <a:lnTo>
                    <a:pt x="596646" y="6350"/>
                  </a:lnTo>
                  <a:lnTo>
                    <a:pt x="596646" y="0"/>
                  </a:lnTo>
                  <a:cubicBezTo>
                    <a:pt x="675005" y="0"/>
                    <a:pt x="738505" y="63500"/>
                    <a:pt x="738505" y="141859"/>
                  </a:cubicBezTo>
                  <a:lnTo>
                    <a:pt x="732155" y="141859"/>
                  </a:lnTo>
                  <a:lnTo>
                    <a:pt x="738505" y="141859"/>
                  </a:lnTo>
                  <a:lnTo>
                    <a:pt x="738505" y="596646"/>
                  </a:lnTo>
                  <a:lnTo>
                    <a:pt x="732155" y="596646"/>
                  </a:lnTo>
                  <a:lnTo>
                    <a:pt x="738505" y="596646"/>
                  </a:lnTo>
                  <a:cubicBezTo>
                    <a:pt x="738505" y="675005"/>
                    <a:pt x="675005" y="738505"/>
                    <a:pt x="596646" y="738505"/>
                  </a:cubicBezTo>
                  <a:lnTo>
                    <a:pt x="596646" y="732155"/>
                  </a:lnTo>
                  <a:lnTo>
                    <a:pt x="596646" y="738505"/>
                  </a:lnTo>
                  <a:lnTo>
                    <a:pt x="141859" y="738505"/>
                  </a:lnTo>
                  <a:lnTo>
                    <a:pt x="141859" y="732155"/>
                  </a:lnTo>
                  <a:lnTo>
                    <a:pt x="141859" y="738505"/>
                  </a:lnTo>
                  <a:cubicBezTo>
                    <a:pt x="63500" y="738632"/>
                    <a:pt x="0" y="675005"/>
                    <a:pt x="0" y="596646"/>
                  </a:cubicBezTo>
                  <a:lnTo>
                    <a:pt x="0" y="141859"/>
                  </a:lnTo>
                  <a:lnTo>
                    <a:pt x="6350" y="141859"/>
                  </a:lnTo>
                  <a:lnTo>
                    <a:pt x="0" y="141859"/>
                  </a:lnTo>
                  <a:moveTo>
                    <a:pt x="12700" y="141859"/>
                  </a:moveTo>
                  <a:lnTo>
                    <a:pt x="12700" y="596646"/>
                  </a:lnTo>
                  <a:lnTo>
                    <a:pt x="6350" y="596646"/>
                  </a:lnTo>
                  <a:lnTo>
                    <a:pt x="12700" y="596646"/>
                  </a:lnTo>
                  <a:cubicBezTo>
                    <a:pt x="12700" y="668020"/>
                    <a:pt x="70485" y="725932"/>
                    <a:pt x="141859" y="725932"/>
                  </a:cubicBezTo>
                  <a:lnTo>
                    <a:pt x="596646" y="725932"/>
                  </a:lnTo>
                  <a:cubicBezTo>
                    <a:pt x="668020" y="725932"/>
                    <a:pt x="725805" y="668147"/>
                    <a:pt x="725805" y="596773"/>
                  </a:cubicBezTo>
                  <a:lnTo>
                    <a:pt x="725805" y="141859"/>
                  </a:lnTo>
                  <a:cubicBezTo>
                    <a:pt x="725932" y="70485"/>
                    <a:pt x="668020" y="12700"/>
                    <a:pt x="596646" y="12700"/>
                  </a:cubicBezTo>
                  <a:lnTo>
                    <a:pt x="141859" y="12700"/>
                  </a:lnTo>
                  <a:lnTo>
                    <a:pt x="141859" y="6350"/>
                  </a:lnTo>
                  <a:lnTo>
                    <a:pt x="141859" y="12700"/>
                  </a:lnTo>
                  <a:cubicBezTo>
                    <a:pt x="70485" y="12700"/>
                    <a:pt x="12700" y="70485"/>
                    <a:pt x="12700" y="141859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49" name="Group 49"/>
          <p:cNvGrpSpPr/>
          <p:nvPr/>
        </p:nvGrpSpPr>
        <p:grpSpPr>
          <a:xfrm>
            <a:off x="1633389" y="8611195"/>
            <a:ext cx="3025080" cy="378173"/>
            <a:chOff x="0" y="0"/>
            <a:chExt cx="4033440" cy="50423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4033440" cy="504230"/>
            </a:xfrm>
            <a:custGeom>
              <a:avLst/>
              <a:gdLst/>
              <a:ahLst/>
              <a:cxnLst/>
              <a:rect l="l" t="t" r="r" b="b"/>
              <a:pathLst>
                <a:path w="4033440" h="504230">
                  <a:moveTo>
                    <a:pt x="0" y="0"/>
                  </a:moveTo>
                  <a:lnTo>
                    <a:pt x="4033440" y="0"/>
                  </a:lnTo>
                  <a:lnTo>
                    <a:pt x="4033440" y="504230"/>
                  </a:lnTo>
                  <a:lnTo>
                    <a:pt x="0" y="5042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19050"/>
              <a:ext cx="4033440" cy="52328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7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Node.js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633389" y="9134475"/>
            <a:ext cx="8949630" cy="387103"/>
            <a:chOff x="0" y="0"/>
            <a:chExt cx="11932840" cy="516137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1932840" cy="516137"/>
            </a:xfrm>
            <a:custGeom>
              <a:avLst/>
              <a:gdLst/>
              <a:ahLst/>
              <a:cxnLst/>
              <a:rect l="l" t="t" r="r" b="b"/>
              <a:pathLst>
                <a:path w="11932840" h="516137">
                  <a:moveTo>
                    <a:pt x="0" y="0"/>
                  </a:moveTo>
                  <a:lnTo>
                    <a:pt x="11932840" y="0"/>
                  </a:lnTo>
                  <a:lnTo>
                    <a:pt x="11932840" y="516137"/>
                  </a:lnTo>
                  <a:lnTo>
                    <a:pt x="0" y="516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4" name="TextBox 54"/>
            <p:cNvSpPr txBox="1"/>
            <p:nvPr/>
          </p:nvSpPr>
          <p:spPr>
            <a:xfrm>
              <a:off x="0" y="-104775"/>
              <a:ext cx="11932840" cy="6209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00"/>
                </a:lnSpc>
              </a:pPr>
              <a:r>
                <a:rPr lang="en-US" sz="1874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Node.js</a:t>
              </a:r>
              <a:r>
                <a:rPr lang="en-US" sz="1874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 is a fast, scalable runtime for running JavaScript on the server.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45059" y="742801"/>
            <a:ext cx="9539883" cy="1687711"/>
            <a:chOff x="0" y="0"/>
            <a:chExt cx="12719843" cy="225028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719844" cy="2250282"/>
            </a:xfrm>
            <a:custGeom>
              <a:avLst/>
              <a:gdLst/>
              <a:ahLst/>
              <a:cxnLst/>
              <a:rect l="l" t="t" r="r" b="b"/>
              <a:pathLst>
                <a:path w="12719844" h="2250282">
                  <a:moveTo>
                    <a:pt x="0" y="0"/>
                  </a:moveTo>
                  <a:lnTo>
                    <a:pt x="12719844" y="0"/>
                  </a:lnTo>
                  <a:lnTo>
                    <a:pt x="12719844" y="2250282"/>
                  </a:lnTo>
                  <a:lnTo>
                    <a:pt x="0" y="22502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2719843" cy="22979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625"/>
                </a:lnSpc>
              </a:pPr>
              <a:r>
                <a:rPr lang="en-US" sz="5312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Benefits: Efficiency, Accuracy, and Engagement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45059" y="2882652"/>
            <a:ext cx="479672" cy="479672"/>
          </a:xfrm>
          <a:custGeom>
            <a:avLst/>
            <a:gdLst/>
            <a:ahLst/>
            <a:cxnLst/>
            <a:rect l="l" t="t" r="r" b="b"/>
            <a:pathLst>
              <a:path w="479672" h="479672">
                <a:moveTo>
                  <a:pt x="0" y="0"/>
                </a:moveTo>
                <a:lnTo>
                  <a:pt x="479672" y="0"/>
                </a:lnTo>
                <a:lnTo>
                  <a:pt x="479672" y="479673"/>
                </a:lnTo>
                <a:lnTo>
                  <a:pt x="0" y="47967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694706" y="2835474"/>
            <a:ext cx="2160240" cy="843855"/>
            <a:chOff x="0" y="0"/>
            <a:chExt cx="2880320" cy="11251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80320" cy="1125140"/>
            </a:xfrm>
            <a:custGeom>
              <a:avLst/>
              <a:gdLst/>
              <a:ahLst/>
              <a:cxnLst/>
              <a:rect l="l" t="t" r="r" b="b"/>
              <a:pathLst>
                <a:path w="2880320" h="1125140">
                  <a:moveTo>
                    <a:pt x="0" y="0"/>
                  </a:moveTo>
                  <a:lnTo>
                    <a:pt x="2880320" y="0"/>
                  </a:lnTo>
                  <a:lnTo>
                    <a:pt x="2880320" y="1125140"/>
                  </a:lnTo>
                  <a:lnTo>
                    <a:pt x="0" y="1125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880320" cy="11632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12"/>
                </a:lnSpc>
              </a:pPr>
              <a:r>
                <a:rPr lang="en-US" sz="262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90% Time Saved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94706" y="3841254"/>
            <a:ext cx="2160240" cy="2159496"/>
            <a:chOff x="0" y="0"/>
            <a:chExt cx="2880320" cy="28793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880320" cy="2879328"/>
            </a:xfrm>
            <a:custGeom>
              <a:avLst/>
              <a:gdLst/>
              <a:ahLst/>
              <a:cxnLst/>
              <a:rect l="l" t="t" r="r" b="b"/>
              <a:pathLst>
                <a:path w="2880320" h="2879328">
                  <a:moveTo>
                    <a:pt x="0" y="0"/>
                  </a:moveTo>
                  <a:lnTo>
                    <a:pt x="2880320" y="0"/>
                  </a:lnTo>
                  <a:lnTo>
                    <a:pt x="2880320" y="2879328"/>
                  </a:lnTo>
                  <a:lnTo>
                    <a:pt x="0" y="28793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85725"/>
              <a:ext cx="2880320" cy="296505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Quiz creation time dramatically reduced each week.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4259908" y="2882652"/>
            <a:ext cx="479821" cy="479822"/>
          </a:xfrm>
          <a:custGeom>
            <a:avLst/>
            <a:gdLst/>
            <a:ahLst/>
            <a:cxnLst/>
            <a:rect l="l" t="t" r="r" b="b"/>
            <a:pathLst>
              <a:path w="479821" h="479822">
                <a:moveTo>
                  <a:pt x="0" y="0"/>
                </a:moveTo>
                <a:lnTo>
                  <a:pt x="479821" y="0"/>
                </a:lnTo>
                <a:lnTo>
                  <a:pt x="479821" y="479823"/>
                </a:lnTo>
                <a:lnTo>
                  <a:pt x="0" y="4798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5009704" y="2835474"/>
            <a:ext cx="2160240" cy="421927"/>
            <a:chOff x="0" y="0"/>
            <a:chExt cx="2880320" cy="56257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880320" cy="562570"/>
            </a:xfrm>
            <a:custGeom>
              <a:avLst/>
              <a:gdLst/>
              <a:ahLst/>
              <a:cxnLst/>
              <a:rect l="l" t="t" r="r" b="b"/>
              <a:pathLst>
                <a:path w="2880320" h="562570">
                  <a:moveTo>
                    <a:pt x="0" y="0"/>
                  </a:moveTo>
                  <a:lnTo>
                    <a:pt x="2880320" y="0"/>
                  </a:lnTo>
                  <a:lnTo>
                    <a:pt x="2880320" y="562570"/>
                  </a:lnTo>
                  <a:lnTo>
                    <a:pt x="0" y="5625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880320" cy="6006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12"/>
                </a:lnSpc>
              </a:pPr>
              <a:r>
                <a:rPr lang="en-US" sz="262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 Accuracy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009704" y="3419326"/>
            <a:ext cx="2160240" cy="2159496"/>
            <a:chOff x="0" y="0"/>
            <a:chExt cx="2880320" cy="287932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880320" cy="2879328"/>
            </a:xfrm>
            <a:custGeom>
              <a:avLst/>
              <a:gdLst/>
              <a:ahLst/>
              <a:cxnLst/>
              <a:rect l="l" t="t" r="r" b="b"/>
              <a:pathLst>
                <a:path w="2880320" h="2879328">
                  <a:moveTo>
                    <a:pt x="0" y="0"/>
                  </a:moveTo>
                  <a:lnTo>
                    <a:pt x="2880320" y="0"/>
                  </a:lnTo>
                  <a:lnTo>
                    <a:pt x="2880320" y="2879328"/>
                  </a:lnTo>
                  <a:lnTo>
                    <a:pt x="0" y="28793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85725"/>
              <a:ext cx="2880320" cy="296505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Trained on over a million questions for factual and format-rich content.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7574905" y="2882652"/>
            <a:ext cx="479673" cy="479672"/>
          </a:xfrm>
          <a:custGeom>
            <a:avLst/>
            <a:gdLst/>
            <a:ahLst/>
            <a:cxnLst/>
            <a:rect l="l" t="t" r="r" b="b"/>
            <a:pathLst>
              <a:path w="479673" h="479672">
                <a:moveTo>
                  <a:pt x="0" y="0"/>
                </a:moveTo>
                <a:lnTo>
                  <a:pt x="479672" y="0"/>
                </a:lnTo>
                <a:lnTo>
                  <a:pt x="479672" y="479673"/>
                </a:lnTo>
                <a:lnTo>
                  <a:pt x="0" y="47967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8324553" y="2835474"/>
            <a:ext cx="2160240" cy="843855"/>
            <a:chOff x="0" y="0"/>
            <a:chExt cx="2880320" cy="112514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880320" cy="1125140"/>
            </a:xfrm>
            <a:custGeom>
              <a:avLst/>
              <a:gdLst/>
              <a:ahLst/>
              <a:cxnLst/>
              <a:rect l="l" t="t" r="r" b="b"/>
              <a:pathLst>
                <a:path w="2880320" h="1125140">
                  <a:moveTo>
                    <a:pt x="0" y="0"/>
                  </a:moveTo>
                  <a:lnTo>
                    <a:pt x="2880320" y="0"/>
                  </a:lnTo>
                  <a:lnTo>
                    <a:pt x="2880320" y="1125140"/>
                  </a:lnTo>
                  <a:lnTo>
                    <a:pt x="0" y="1125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2880320" cy="11632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12"/>
                </a:lnSpc>
              </a:pPr>
              <a:r>
                <a:rPr lang="en-US" sz="262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Personalized Learning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324553" y="3841254"/>
            <a:ext cx="2160240" cy="1727597"/>
            <a:chOff x="0" y="0"/>
            <a:chExt cx="2880320" cy="230346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880320" cy="2303463"/>
            </a:xfrm>
            <a:custGeom>
              <a:avLst/>
              <a:gdLst/>
              <a:ahLst/>
              <a:cxnLst/>
              <a:rect l="l" t="t" r="r" b="b"/>
              <a:pathLst>
                <a:path w="2880320" h="2303463">
                  <a:moveTo>
                    <a:pt x="0" y="0"/>
                  </a:moveTo>
                  <a:lnTo>
                    <a:pt x="2880320" y="0"/>
                  </a:lnTo>
                  <a:lnTo>
                    <a:pt x="2880320" y="2303463"/>
                  </a:lnTo>
                  <a:lnTo>
                    <a:pt x="0" y="23034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85725"/>
              <a:ext cx="2880320" cy="2389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Tailored quizzes matching topics and difficulty levels.</a:t>
              </a:r>
            </a:p>
          </p:txBody>
        </p:sp>
      </p:grpSp>
      <p:sp>
        <p:nvSpPr>
          <p:cNvPr id="31" name="Freeform 31" descr="preencoded.png"/>
          <p:cNvSpPr/>
          <p:nvPr/>
        </p:nvSpPr>
        <p:spPr>
          <a:xfrm>
            <a:off x="945059" y="6858000"/>
            <a:ext cx="479672" cy="479673"/>
          </a:xfrm>
          <a:custGeom>
            <a:avLst/>
            <a:gdLst/>
            <a:ahLst/>
            <a:cxnLst/>
            <a:rect l="l" t="t" r="r" b="b"/>
            <a:pathLst>
              <a:path w="479672" h="479673">
                <a:moveTo>
                  <a:pt x="0" y="0"/>
                </a:moveTo>
                <a:lnTo>
                  <a:pt x="479672" y="0"/>
                </a:lnTo>
                <a:lnTo>
                  <a:pt x="479672" y="479672"/>
                </a:lnTo>
                <a:lnTo>
                  <a:pt x="0" y="47967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1694706" y="6810821"/>
            <a:ext cx="2160240" cy="843855"/>
            <a:chOff x="0" y="0"/>
            <a:chExt cx="2880320" cy="112514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880320" cy="1125140"/>
            </a:xfrm>
            <a:custGeom>
              <a:avLst/>
              <a:gdLst/>
              <a:ahLst/>
              <a:cxnLst/>
              <a:rect l="l" t="t" r="r" b="b"/>
              <a:pathLst>
                <a:path w="2880320" h="1125140">
                  <a:moveTo>
                    <a:pt x="0" y="0"/>
                  </a:moveTo>
                  <a:lnTo>
                    <a:pt x="2880320" y="0"/>
                  </a:lnTo>
                  <a:lnTo>
                    <a:pt x="2880320" y="1125140"/>
                  </a:lnTo>
                  <a:lnTo>
                    <a:pt x="0" y="1125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2880320" cy="11632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12"/>
                </a:lnSpc>
              </a:pPr>
              <a:r>
                <a:rPr lang="en-US" sz="2625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Student Engagement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694706" y="7816602"/>
            <a:ext cx="2160240" cy="1727597"/>
            <a:chOff x="0" y="0"/>
            <a:chExt cx="2880320" cy="230346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2880320" cy="2303463"/>
            </a:xfrm>
            <a:custGeom>
              <a:avLst/>
              <a:gdLst/>
              <a:ahLst/>
              <a:cxnLst/>
              <a:rect l="l" t="t" r="r" b="b"/>
              <a:pathLst>
                <a:path w="2880320" h="2303463">
                  <a:moveTo>
                    <a:pt x="0" y="0"/>
                  </a:moveTo>
                  <a:lnTo>
                    <a:pt x="2880320" y="0"/>
                  </a:lnTo>
                  <a:lnTo>
                    <a:pt x="2880320" y="2303463"/>
                  </a:lnTo>
                  <a:lnTo>
                    <a:pt x="0" y="23034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85725"/>
              <a:ext cx="2880320" cy="23891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Relevant assessments boost motivation and scores.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344514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 Case: Real-World Impact in the Classroom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3536900"/>
            <a:ext cx="222051" cy="1076176"/>
            <a:chOff x="0" y="0"/>
            <a:chExt cx="296068" cy="1434902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629966" y="3541662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Quick Quiz Creation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29966" y="4154686"/>
            <a:ext cx="8807798" cy="453629"/>
            <a:chOff x="0" y="0"/>
            <a:chExt cx="11743730" cy="6048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743730" cy="604838"/>
            </a:xfrm>
            <a:custGeom>
              <a:avLst/>
              <a:gdLst/>
              <a:ahLst/>
              <a:cxnLst/>
              <a:rect l="l" t="t" r="r" b="b"/>
              <a:pathLst>
                <a:path w="11743730" h="604838">
                  <a:moveTo>
                    <a:pt x="0" y="0"/>
                  </a:moveTo>
                  <a:lnTo>
                    <a:pt x="11743730" y="0"/>
                  </a:lnTo>
                  <a:lnTo>
                    <a:pt x="1174373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1743730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High school teacher creates 10 questions in under a minute.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12676" y="4887069"/>
            <a:ext cx="222051" cy="1076176"/>
            <a:chOff x="0" y="0"/>
            <a:chExt cx="296068" cy="1434902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2055168" y="4891831"/>
            <a:ext cx="3544044" cy="442912"/>
            <a:chOff x="0" y="0"/>
            <a:chExt cx="4725392" cy="5905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Time Comparison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2055168" y="5504855"/>
            <a:ext cx="8382595" cy="453629"/>
            <a:chOff x="0" y="0"/>
            <a:chExt cx="11176793" cy="60483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176793" cy="604838"/>
            </a:xfrm>
            <a:custGeom>
              <a:avLst/>
              <a:gdLst/>
              <a:ahLst/>
              <a:cxnLst/>
              <a:rect l="l" t="t" r="r" b="b"/>
              <a:pathLst>
                <a:path w="11176793" h="604838">
                  <a:moveTo>
                    <a:pt x="0" y="0"/>
                  </a:moveTo>
                  <a:lnTo>
                    <a:pt x="11176793" y="0"/>
                  </a:lnTo>
                  <a:lnTo>
                    <a:pt x="111767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04775"/>
              <a:ext cx="11176793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Manual creation takes nearly an hour for the same task.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838028" y="6237237"/>
            <a:ext cx="222051" cy="1076176"/>
            <a:chOff x="0" y="0"/>
            <a:chExt cx="296068" cy="1434902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2480519" y="6242000"/>
            <a:ext cx="3852119" cy="442912"/>
            <a:chOff x="0" y="0"/>
            <a:chExt cx="5136158" cy="59055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136158" cy="590550"/>
            </a:xfrm>
            <a:custGeom>
              <a:avLst/>
              <a:gdLst/>
              <a:ahLst/>
              <a:cxnLst/>
              <a:rect l="l" t="t" r="r" b="b"/>
              <a:pathLst>
                <a:path w="5136158" h="590550">
                  <a:moveTo>
                    <a:pt x="0" y="0"/>
                  </a:moveTo>
                  <a:lnTo>
                    <a:pt x="5136158" y="0"/>
                  </a:lnTo>
                  <a:lnTo>
                    <a:pt x="513615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5136158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Personalized Feedback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476327" y="7084071"/>
            <a:ext cx="7961437" cy="224581"/>
            <a:chOff x="0" y="113105"/>
            <a:chExt cx="10609660" cy="491733"/>
          </a:xfrm>
        </p:grpSpPr>
        <p:sp>
          <p:nvSpPr>
            <p:cNvPr id="35" name="Freeform 35"/>
            <p:cNvSpPr/>
            <p:nvPr/>
          </p:nvSpPr>
          <p:spPr>
            <a:xfrm>
              <a:off x="350241" y="305397"/>
              <a:ext cx="10259419" cy="299441"/>
            </a:xfrm>
            <a:custGeom>
              <a:avLst/>
              <a:gdLst/>
              <a:ahLst/>
              <a:cxnLst/>
              <a:rect l="l" t="t" r="r" b="b"/>
              <a:pathLst>
                <a:path w="10609660" h="604838">
                  <a:moveTo>
                    <a:pt x="0" y="0"/>
                  </a:moveTo>
                  <a:lnTo>
                    <a:pt x="10609660" y="0"/>
                  </a:lnTo>
                  <a:lnTo>
                    <a:pt x="1060966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113105"/>
              <a:ext cx="10609660" cy="4917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More time saved allows tailored student feedback sessions.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2285999" y="7810499"/>
            <a:ext cx="194520" cy="1121121"/>
            <a:chOff x="0" y="0"/>
            <a:chExt cx="296068" cy="1434902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2905869" y="7592169"/>
            <a:ext cx="3544044" cy="442912"/>
            <a:chOff x="0" y="0"/>
            <a:chExt cx="4725392" cy="59055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291108"/>
              <a:ext cx="4725392" cy="29944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Improved Results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2905869" y="8205192"/>
            <a:ext cx="7531894" cy="453629"/>
            <a:chOff x="0" y="0"/>
            <a:chExt cx="10042525" cy="60483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0042525" cy="604838"/>
            </a:xfrm>
            <a:custGeom>
              <a:avLst/>
              <a:gdLst/>
              <a:ahLst/>
              <a:cxnLst/>
              <a:rect l="l" t="t" r="r" b="b"/>
              <a:pathLst>
                <a:path w="10042525" h="604838">
                  <a:moveTo>
                    <a:pt x="0" y="0"/>
                  </a:moveTo>
                  <a:lnTo>
                    <a:pt x="10042525" y="0"/>
                  </a:lnTo>
                  <a:lnTo>
                    <a:pt x="1004252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113105"/>
              <a:ext cx="10042525" cy="49173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Targeted quizzes increase test scores by 12%.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00559" y="1058465"/>
            <a:ext cx="9628882" cy="1608236"/>
            <a:chOff x="0" y="0"/>
            <a:chExt cx="12838510" cy="21443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38510" cy="2144315"/>
            </a:xfrm>
            <a:custGeom>
              <a:avLst/>
              <a:gdLst/>
              <a:ahLst/>
              <a:cxnLst/>
              <a:rect l="l" t="t" r="r" b="b"/>
              <a:pathLst>
                <a:path w="12838510" h="2144315">
                  <a:moveTo>
                    <a:pt x="0" y="0"/>
                  </a:moveTo>
                  <a:lnTo>
                    <a:pt x="12838510" y="0"/>
                  </a:lnTo>
                  <a:lnTo>
                    <a:pt x="12838510" y="2144315"/>
                  </a:lnTo>
                  <a:lnTo>
                    <a:pt x="0" y="21443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2838510" cy="2201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312"/>
                </a:lnSpc>
              </a:pPr>
              <a:r>
                <a:rPr lang="en-US" sz="5062" b="1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Future Roadmap: Expansion and Innovation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00559" y="3052614"/>
            <a:ext cx="1286619" cy="1543942"/>
          </a:xfrm>
          <a:custGeom>
            <a:avLst/>
            <a:gdLst/>
            <a:ahLst/>
            <a:cxnLst/>
            <a:rect l="l" t="t" r="r" b="b"/>
            <a:pathLst>
              <a:path w="1286619" h="1543942">
                <a:moveTo>
                  <a:pt x="0" y="0"/>
                </a:moveTo>
                <a:lnTo>
                  <a:pt x="1286619" y="0"/>
                </a:lnTo>
                <a:lnTo>
                  <a:pt x="1286619" y="1543942"/>
                </a:lnTo>
                <a:lnTo>
                  <a:pt x="0" y="15439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2573090" y="3309937"/>
            <a:ext cx="3216474" cy="401985"/>
            <a:chOff x="0" y="0"/>
            <a:chExt cx="4288632" cy="53598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4288632" cy="5645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LMS Integration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573090" y="3866257"/>
            <a:ext cx="7956351" cy="411659"/>
            <a:chOff x="0" y="0"/>
            <a:chExt cx="10608468" cy="5488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608468" cy="548878"/>
            </a:xfrm>
            <a:custGeom>
              <a:avLst/>
              <a:gdLst/>
              <a:ahLst/>
              <a:cxnLst/>
              <a:rect l="l" t="t" r="r" b="b"/>
              <a:pathLst>
                <a:path w="10608468" h="548878">
                  <a:moveTo>
                    <a:pt x="0" y="0"/>
                  </a:moveTo>
                  <a:lnTo>
                    <a:pt x="10608468" y="0"/>
                  </a:lnTo>
                  <a:lnTo>
                    <a:pt x="10608468" y="548878"/>
                  </a:lnTo>
                  <a:lnTo>
                    <a:pt x="0" y="5488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10608468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Connect with systems like Canvas and Blackboard seamlessly.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900559" y="4596556"/>
            <a:ext cx="1286619" cy="1543942"/>
          </a:xfrm>
          <a:custGeom>
            <a:avLst/>
            <a:gdLst/>
            <a:ahLst/>
            <a:cxnLst/>
            <a:rect l="l" t="t" r="r" b="b"/>
            <a:pathLst>
              <a:path w="1286619" h="1543942">
                <a:moveTo>
                  <a:pt x="0" y="0"/>
                </a:moveTo>
                <a:lnTo>
                  <a:pt x="1286619" y="0"/>
                </a:lnTo>
                <a:lnTo>
                  <a:pt x="1286619" y="1543943"/>
                </a:lnTo>
                <a:lnTo>
                  <a:pt x="0" y="154394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573090" y="4853880"/>
            <a:ext cx="3745855" cy="401985"/>
            <a:chOff x="0" y="0"/>
            <a:chExt cx="4994473" cy="53598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994473" cy="535980"/>
            </a:xfrm>
            <a:custGeom>
              <a:avLst/>
              <a:gdLst/>
              <a:ahLst/>
              <a:cxnLst/>
              <a:rect l="l" t="t" r="r" b="b"/>
              <a:pathLst>
                <a:path w="4994473" h="535980">
                  <a:moveTo>
                    <a:pt x="0" y="0"/>
                  </a:moveTo>
                  <a:lnTo>
                    <a:pt x="4994473" y="0"/>
                  </a:lnTo>
                  <a:lnTo>
                    <a:pt x="4994473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4994473" cy="5645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Multi-Language Support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573090" y="5410200"/>
            <a:ext cx="7956351" cy="411659"/>
            <a:chOff x="0" y="0"/>
            <a:chExt cx="10608468" cy="54887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608468" cy="548878"/>
            </a:xfrm>
            <a:custGeom>
              <a:avLst/>
              <a:gdLst/>
              <a:ahLst/>
              <a:cxnLst/>
              <a:rect l="l" t="t" r="r" b="b"/>
              <a:pathLst>
                <a:path w="10608468" h="548878">
                  <a:moveTo>
                    <a:pt x="0" y="0"/>
                  </a:moveTo>
                  <a:lnTo>
                    <a:pt x="10608468" y="0"/>
                  </a:lnTo>
                  <a:lnTo>
                    <a:pt x="10608468" y="548878"/>
                  </a:lnTo>
                  <a:lnTo>
                    <a:pt x="0" y="5488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76200"/>
              <a:ext cx="10608468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Enable global usage with diverse language options.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900559" y="6140500"/>
            <a:ext cx="1286619" cy="1543943"/>
          </a:xfrm>
          <a:custGeom>
            <a:avLst/>
            <a:gdLst/>
            <a:ahLst/>
            <a:cxnLst/>
            <a:rect l="l" t="t" r="r" b="b"/>
            <a:pathLst>
              <a:path w="1286619" h="1543943">
                <a:moveTo>
                  <a:pt x="0" y="0"/>
                </a:moveTo>
                <a:lnTo>
                  <a:pt x="1286619" y="0"/>
                </a:lnTo>
                <a:lnTo>
                  <a:pt x="1286619" y="1543942"/>
                </a:lnTo>
                <a:lnTo>
                  <a:pt x="0" y="154394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2573090" y="6397824"/>
            <a:ext cx="3640336" cy="401985"/>
            <a:chOff x="0" y="0"/>
            <a:chExt cx="4853782" cy="53598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853782" cy="535980"/>
            </a:xfrm>
            <a:custGeom>
              <a:avLst/>
              <a:gdLst/>
              <a:ahLst/>
              <a:cxnLst/>
              <a:rect l="l" t="t" r="r" b="b"/>
              <a:pathLst>
                <a:path w="4853782" h="535980">
                  <a:moveTo>
                    <a:pt x="0" y="0"/>
                  </a:moveTo>
                  <a:lnTo>
                    <a:pt x="4853782" y="0"/>
                  </a:lnTo>
                  <a:lnTo>
                    <a:pt x="485378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4853782" cy="5645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Custom Question Banks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2573090" y="7200899"/>
            <a:ext cx="7956351" cy="164901"/>
            <a:chOff x="0" y="0"/>
            <a:chExt cx="10608468" cy="54887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608468" cy="548878"/>
            </a:xfrm>
            <a:custGeom>
              <a:avLst/>
              <a:gdLst/>
              <a:ahLst/>
              <a:cxnLst/>
              <a:rect l="l" t="t" r="r" b="b"/>
              <a:pathLst>
                <a:path w="10608468" h="548878">
                  <a:moveTo>
                    <a:pt x="0" y="0"/>
                  </a:moveTo>
                  <a:lnTo>
                    <a:pt x="10608468" y="0"/>
                  </a:lnTo>
                  <a:lnTo>
                    <a:pt x="10608468" y="548878"/>
                  </a:lnTo>
                  <a:lnTo>
                    <a:pt x="0" y="5488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10608468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 dirty="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Allow teachers to add their own content to the AI database.</a:t>
              </a:r>
            </a:p>
          </p:txBody>
        </p:sp>
      </p:grpSp>
      <p:sp>
        <p:nvSpPr>
          <p:cNvPr id="31" name="Freeform 31" descr="preencoded.png"/>
          <p:cNvSpPr/>
          <p:nvPr/>
        </p:nvSpPr>
        <p:spPr>
          <a:xfrm>
            <a:off x="900559" y="7684442"/>
            <a:ext cx="1286619" cy="1543943"/>
          </a:xfrm>
          <a:custGeom>
            <a:avLst/>
            <a:gdLst/>
            <a:ahLst/>
            <a:cxnLst/>
            <a:rect l="l" t="t" r="r" b="b"/>
            <a:pathLst>
              <a:path w="1286619" h="1543943">
                <a:moveTo>
                  <a:pt x="0" y="0"/>
                </a:moveTo>
                <a:lnTo>
                  <a:pt x="1286619" y="0"/>
                </a:lnTo>
                <a:lnTo>
                  <a:pt x="1286619" y="1543943"/>
                </a:lnTo>
                <a:lnTo>
                  <a:pt x="0" y="154394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2573090" y="7941766"/>
            <a:ext cx="3216474" cy="401985"/>
            <a:chOff x="0" y="0"/>
            <a:chExt cx="4288632" cy="53598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28575"/>
              <a:ext cx="4288632" cy="5645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Advanced Analytics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2573090" y="8498086"/>
            <a:ext cx="7956351" cy="411659"/>
            <a:chOff x="0" y="0"/>
            <a:chExt cx="10608468" cy="54887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608468" cy="548878"/>
            </a:xfrm>
            <a:custGeom>
              <a:avLst/>
              <a:gdLst/>
              <a:ahLst/>
              <a:cxnLst/>
              <a:rect l="l" t="t" r="r" b="b"/>
              <a:pathLst>
                <a:path w="10608468" h="548878">
                  <a:moveTo>
                    <a:pt x="0" y="0"/>
                  </a:moveTo>
                  <a:lnTo>
                    <a:pt x="10608468" y="0"/>
                  </a:lnTo>
                  <a:lnTo>
                    <a:pt x="10608468" y="548878"/>
                  </a:lnTo>
                  <a:lnTo>
                    <a:pt x="0" y="5488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76200"/>
              <a:ext cx="10608468" cy="6250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Track student performance and quiz effectiveness trends.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A2A2D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38200" y="2243138"/>
            <a:ext cx="14908859" cy="2211140"/>
            <a:chOff x="0" y="0"/>
            <a:chExt cx="19673094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673094" cy="1181298"/>
            </a:xfrm>
            <a:custGeom>
              <a:avLst/>
              <a:gdLst/>
              <a:ahLst/>
              <a:cxnLst/>
              <a:rect l="l" t="t" r="r" b="b"/>
              <a:pathLst>
                <a:path w="19673094" h="1181298">
                  <a:moveTo>
                    <a:pt x="0" y="0"/>
                  </a:moveTo>
                  <a:lnTo>
                    <a:pt x="19673094" y="0"/>
                  </a:lnTo>
                  <a:lnTo>
                    <a:pt x="1967309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96976" y="0"/>
              <a:ext cx="19476116" cy="11812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CBCCC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Empowering Educators, Enhancing Learning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87475" y="5193655"/>
            <a:ext cx="647402" cy="647403"/>
            <a:chOff x="0" y="0"/>
            <a:chExt cx="863203" cy="8632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913632" y="5198417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Efficiency Boost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913632" y="5811441"/>
            <a:ext cx="4324052" cy="907256"/>
            <a:chOff x="0" y="0"/>
            <a:chExt cx="5765403" cy="12096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765404" cy="1209675"/>
            </a:xfrm>
            <a:custGeom>
              <a:avLst/>
              <a:gdLst/>
              <a:ahLst/>
              <a:cxnLst/>
              <a:rect l="l" t="t" r="r" b="b"/>
              <a:pathLst>
                <a:path w="5765404" h="1209675">
                  <a:moveTo>
                    <a:pt x="0" y="0"/>
                  </a:moveTo>
                  <a:lnTo>
                    <a:pt x="5765404" y="0"/>
                  </a:lnTo>
                  <a:lnTo>
                    <a:pt x="576540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576540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Save hours weekly for better teaching and engagement.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516440" y="5193655"/>
            <a:ext cx="647403" cy="647403"/>
            <a:chOff x="0" y="0"/>
            <a:chExt cx="863203" cy="8632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7442598" y="5198417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Quality Quizzes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42598" y="5811441"/>
            <a:ext cx="4324052" cy="907256"/>
            <a:chOff x="0" y="0"/>
            <a:chExt cx="5765403" cy="12096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765404" cy="1209675"/>
            </a:xfrm>
            <a:custGeom>
              <a:avLst/>
              <a:gdLst/>
              <a:ahLst/>
              <a:cxnLst/>
              <a:rect l="l" t="t" r="r" b="b"/>
              <a:pathLst>
                <a:path w="5765404" h="1209675">
                  <a:moveTo>
                    <a:pt x="0" y="0"/>
                  </a:moveTo>
                  <a:lnTo>
                    <a:pt x="5765404" y="0"/>
                  </a:lnTo>
                  <a:lnTo>
                    <a:pt x="576540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576540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Instant, accurate, and tailored assessments every time.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045404" y="5193655"/>
            <a:ext cx="647402" cy="647403"/>
            <a:chOff x="0" y="0"/>
            <a:chExt cx="863203" cy="86320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D3D42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6565B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971561" y="5198417"/>
            <a:ext cx="3544044" cy="442912"/>
            <a:chOff x="0" y="0"/>
            <a:chExt cx="4725392" cy="59055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CFD0D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Transformative Tech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971561" y="5811441"/>
            <a:ext cx="4324052" cy="907256"/>
            <a:chOff x="0" y="0"/>
            <a:chExt cx="5765403" cy="12096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5765404" cy="1209675"/>
            </a:xfrm>
            <a:custGeom>
              <a:avLst/>
              <a:gdLst/>
              <a:ahLst/>
              <a:cxnLst/>
              <a:rect l="l" t="t" r="r" b="b"/>
              <a:pathLst>
                <a:path w="5765404" h="1209675">
                  <a:moveTo>
                    <a:pt x="0" y="0"/>
                  </a:moveTo>
                  <a:lnTo>
                    <a:pt x="5765404" y="0"/>
                  </a:lnTo>
                  <a:lnTo>
                    <a:pt x="576540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576540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D0D8"/>
                  </a:solidFill>
                  <a:latin typeface="Arimo"/>
                  <a:ea typeface="Arimo"/>
                  <a:cs typeface="Arimo"/>
                  <a:sym typeface="Arimo"/>
                </a:rPr>
                <a:t>Join the future of education with AI-powered tools.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482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Arimo Bold</vt:lpstr>
      <vt:lpstr>Arimo</vt:lpstr>
      <vt:lpstr>Canva Sans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TEAM-NEON (1).pptx</dc:title>
  <cp:lastModifiedBy>SHIVDEV SHUKLA</cp:lastModifiedBy>
  <cp:revision>2</cp:revision>
  <dcterms:created xsi:type="dcterms:W3CDTF">2006-08-16T00:00:00Z</dcterms:created>
  <dcterms:modified xsi:type="dcterms:W3CDTF">2025-04-27T09:31:43Z</dcterms:modified>
  <dc:identifier>DAGl0dHSKng</dc:identifier>
</cp:coreProperties>
</file>

<file path=docProps/thumbnail.jpeg>
</file>